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64" r:id="rId5"/>
    <p:sldId id="259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may Shinde" userId="1e6ebdfeece2bbb8" providerId="LiveId" clId="{6BB9F147-64A0-4BD1-9873-E70B17337702}"/>
    <pc:docChg chg="modSld">
      <pc:chgData name="Tanmay Shinde" userId="1e6ebdfeece2bbb8" providerId="LiveId" clId="{6BB9F147-64A0-4BD1-9873-E70B17337702}" dt="2025-11-07T04:44:46.534" v="1" actId="1036"/>
      <pc:docMkLst>
        <pc:docMk/>
      </pc:docMkLst>
      <pc:sldChg chg="modSp mod">
        <pc:chgData name="Tanmay Shinde" userId="1e6ebdfeece2bbb8" providerId="LiveId" clId="{6BB9F147-64A0-4BD1-9873-E70B17337702}" dt="2025-11-07T04:44:46.534" v="1" actId="1036"/>
        <pc:sldMkLst>
          <pc:docMk/>
          <pc:sldMk cId="586920611" sldId="257"/>
        </pc:sldMkLst>
        <pc:picChg chg="mod">
          <ac:chgData name="Tanmay Shinde" userId="1e6ebdfeece2bbb8" providerId="LiveId" clId="{6BB9F147-64A0-4BD1-9873-E70B17337702}" dt="2025-11-07T04:44:46.534" v="1" actId="1036"/>
          <ac:picMkLst>
            <pc:docMk/>
            <pc:sldMk cId="586920611" sldId="257"/>
            <ac:picMk id="3" creationId="{76CF46B4-B22F-4B09-B0E2-9E9F36EDD309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6EF88-5573-139D-BF8F-908C8110DF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A5BF92-6247-F9D2-0B5B-AF14477AD5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719178-3AF7-7EBE-8366-C5BA5A895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57B76-1672-40E9-8DA7-19DC600C6FC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D80DB1-AFA4-FCC3-0890-373ACB116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410953-261D-AD1B-A895-1DCBF6097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2E8F-1E0C-4849-8ED7-9E66A39DE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0505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94CEC-F146-FEBA-1D4F-649F2FFBE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363841-3F85-0E86-8265-EF32831DCF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7AEE51-49E5-A3C5-EAA0-F460916C3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57B76-1672-40E9-8DA7-19DC600C6FC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524C6A-B660-D2B1-FBA0-0B9765FA0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D30EA2-07F7-2884-1ACD-52FB66128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2E8F-1E0C-4849-8ED7-9E66A39DE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345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49098D-2017-53CC-83C4-FA9BDD7F8F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540F3B-FB6B-1A00-B48A-48CD9209AC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DE373-FC53-6550-A322-304F055B9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57B76-1672-40E9-8DA7-19DC600C6FC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98F70A-A335-ACAE-BC15-49028C295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DE17AB-8DFA-8855-4C76-841306AEE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2E8F-1E0C-4849-8ED7-9E66A39DE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8930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0F777-F03C-8A3F-91B5-0DE5D7B79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45214-03EA-0E7E-29B6-102016F85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BF805-779A-3E19-8E22-C8C463FA6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57B76-1672-40E9-8DA7-19DC600C6FC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64F6E-CBD3-D0A3-EC78-6D13EBE12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2591D1-87A3-D8ED-034B-444074059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2E8F-1E0C-4849-8ED7-9E66A39DE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4473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31FBE-2F5E-6442-CC1E-3C75D9B5B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D74FF2-DE0F-ADC3-369D-16FDB7A4A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25E932-2767-665E-0853-A19E4FF1C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57B76-1672-40E9-8DA7-19DC600C6FC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2D2F7D-42AE-6D77-679E-A557E8DA5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BFA294-2A4E-A27D-3F75-7E24A2E54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2E8F-1E0C-4849-8ED7-9E66A39DE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34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ADECD-3314-2AA3-700B-C7382EE44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EEBD6-FF4B-AA7F-4517-D2D5B9522C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FD1B41-CE1A-9B88-9A5F-C98CAB7FDD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C0DD09-A716-F211-98C4-652AB1176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57B76-1672-40E9-8DA7-19DC600C6FC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AB82D3-37F3-AEF6-3132-705714398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EFADD2-A197-F83D-DDAA-DC73BBE90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2E8F-1E0C-4849-8ED7-9E66A39DE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0721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420B2-76A8-80CC-5C0B-B5A94AC3A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41576B-A38F-F18C-EF3A-5DFF5E2161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A11250-562B-47BC-786E-63B5C2ABDF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53AD8A-89E4-F86D-8C25-31D6645CA0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A5C500-C141-9265-A33A-52E6CEDBB0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49DF42-5C26-C81F-BF14-BE0C00A2B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57B76-1672-40E9-8DA7-19DC600C6FC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C141E4-34E4-5884-9205-BB34E06DD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434B01-38D7-FE1C-0012-897BA43BB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2E8F-1E0C-4849-8ED7-9E66A39DE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1565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394D1-787F-4767-0C3E-8EFC88B01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9BD5CC-73EB-30FD-896F-E20B11737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57B76-1672-40E9-8DA7-19DC600C6FC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422922-11D7-A15D-CA8F-8D7193DBA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87585E-A176-167C-BF07-FEDA5D042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2E8F-1E0C-4849-8ED7-9E66A39DE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2665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909707-4698-5024-E42D-E57C1D705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57B76-1672-40E9-8DA7-19DC600C6FC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954323-B94D-D382-A787-E3B0A4DAE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C5B075-19E9-5698-26B3-DA9AFB82F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2E8F-1E0C-4849-8ED7-9E66A39DE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3753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86290-2B28-0BF6-AEA3-AA5450FAA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61DBC-5B1D-B9E9-8C7A-842CCDDF3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11DAD8-F19E-6F79-4717-397F7486F2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6C7312-BEB5-2F62-63A6-EF968BE61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57B76-1672-40E9-8DA7-19DC600C6FC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A3032C-45F7-263B-D774-19F4A9D76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197546-7CA5-3577-461F-74DEF06BC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2E8F-1E0C-4849-8ED7-9E66A39DE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5295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C2D95-030A-6B1D-05A0-EBDAB5C9A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FF5A88-32B4-2E96-7613-2FEA30B4ED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75AC36-0BB9-FB1C-DE26-3B45BEFA28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7DE5C5-50DF-A496-18C5-37CF67230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57B76-1672-40E9-8DA7-19DC600C6FC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1D651E-222C-48C7-FB2C-C9CA6D5C9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7C15FA-3ACD-4D28-9431-08F45DA93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22E8F-1E0C-4849-8ED7-9E66A39DE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0720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4F3381-9BD1-2F77-4EED-835AC7FE7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634931-2255-5DE6-9F77-60AA52144F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FAA11-8FC2-5889-5CB4-F32C838766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557B76-1672-40E9-8DA7-19DC600C6FC6}" type="datetimeFigureOut">
              <a:rPr lang="en-IN" smtClean="0"/>
              <a:t>07-11-2025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B8B0D-1231-8B9D-4904-AA08ECCF53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CD2B8-0ED7-6662-4AEF-B5F5A00B44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622E8F-1E0C-4849-8ED7-9E66A39DE1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5118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CF46B4-B22F-4B09-B0E2-9E9F36EDD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054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920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7083AC-3340-08D3-C8ED-09B4ABAD18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87511C8-2172-1567-4C3B-4E33C8168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325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4D2594-4966-0F01-ABFD-A88088C2F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EE03DB-2C3A-D6BF-677F-21E66D502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22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548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C2E7FB-B798-1F00-B948-A4F75CD6D2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040D20-3513-0B9C-46C5-436DA7C086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094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D82665-CD17-1B5B-9FE7-88551E793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5FA966-8A36-63B8-4586-259081C997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9424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8D7721-6279-6A80-C359-4465DCE914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5338CD-17E2-F3DA-EE25-5A1199A82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96"/>
            <a:ext cx="12192000" cy="6829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4244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54A8E8-50C9-C114-269A-18353F180F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DD3418-BB49-A63D-F0DD-07A676BBB9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018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D42918-37BA-BB2E-7C3B-EF96AF422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0BB4D4-56A4-E931-AF3C-B2E35380B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728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9F7573-E3A2-9E79-1E19-8A9EBC412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847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012AD8-8DF9-A6C3-D42A-6B36593A5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879218-AE68-D27F-D8DE-E38CEC09BD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699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061790-F593-B62A-BA84-36F5E531D5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29B493-6A48-5AF4-7D32-C6B236174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398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1D1A9B-A3FA-6180-997F-DA274388D6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7B44F5-3C6C-2038-5C28-8F7F5280A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418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E1FCB1-0666-9450-913B-1273317A40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EA7C94-88C2-1268-CF86-279639F25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099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FCCEB-026B-CA16-B5FC-EEB59804BD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22EDEF-B194-EBF0-A923-82CC1462C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83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07DA7C-2B4C-B315-3AB2-3E9B579BF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06A6E5-B36B-F84E-3AB3-24A699EFE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633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915734-E6D5-F1C1-DD1F-FF7E064C5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268AFB-0ACC-72AC-2601-9ADCE8903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7" y="0"/>
            <a:ext cx="121333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1855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Tanmay Shinde</dc:creator>
  <cp:lastModifiedBy>Tanmay Shinde</cp:lastModifiedBy>
  <cp:revision>1</cp:revision>
  <dcterms:created xsi:type="dcterms:W3CDTF">2025-11-06T21:57:46Z</dcterms:created>
  <dcterms:modified xsi:type="dcterms:W3CDTF">2025-11-07T04:44:56Z</dcterms:modified>
</cp:coreProperties>
</file>

<file path=docProps/thumbnail.jpeg>
</file>